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138487"/>
            <a:ext cx="50863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33537"/>
            <a:ext cx="11410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436" y="227687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3889" y="227687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4492" y="227687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282088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49" y="284826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3889" y="282088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34492" y="282088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77072"/>
            <a:ext cx="523875" cy="542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072" y="4077072"/>
            <a:ext cx="523875" cy="542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2272" y="4077072"/>
            <a:ext cx="523875" cy="542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1771" y="4077072"/>
            <a:ext cx="523875" cy="542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690530"/>
            <a:ext cx="523875" cy="542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498" y="4690530"/>
            <a:ext cx="523875" cy="5429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27" y="4690530"/>
            <a:ext cx="523875" cy="5429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7048" y="4678955"/>
            <a:ext cx="5238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52562"/>
            <a:ext cx="112490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1832" y="3206742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8146" y="439893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24025"/>
            <a:ext cx="114300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82931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5880" y="2959782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0635" y="3457493"/>
            <a:ext cx="6852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6285" y="4059377"/>
            <a:ext cx="20356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4204" y="4695985"/>
            <a:ext cx="20356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47800"/>
            <a:ext cx="113633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552700"/>
            <a:ext cx="26860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